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.wikipedia.org/wiki/Snapchat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71350" y="108475"/>
            <a:ext cx="86013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A photo collage                                                                     An original photograph (left) is automatically </a:t>
            </a:r>
            <a:r>
              <a:rPr lang="en" sz="950">
                <a:solidFill>
                  <a:srgbClr val="222222"/>
                </a:solidFill>
                <a:highlight>
                  <a:srgbClr val="F8F9FA"/>
                </a:highlight>
              </a:rPr>
              <a:t>  </a:t>
            </a:r>
            <a:endParaRPr sz="14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of an unprocessed image (top left)                                       cropped to a square by Instagram, and has</a:t>
            </a:r>
            <a:r>
              <a:rPr lang="en" sz="950">
                <a:solidFill>
                  <a:srgbClr val="222222"/>
                </a:solidFill>
                <a:highlight>
                  <a:srgbClr val="F8F9FA"/>
                </a:highlight>
              </a:rPr>
              <a:t> </a:t>
            </a:r>
            <a:endParaRPr sz="14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modified with the 16 different                                                a filter added at the selection of the user</a:t>
            </a:r>
            <a:endParaRPr sz="1400">
              <a:solidFill>
                <a:srgbClr val="222222"/>
              </a:solidFill>
              <a:highlight>
                <a:srgbClr val="F8F9FA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8F9FA"/>
                </a:highlight>
              </a:rPr>
              <a:t>Instagram filters</a:t>
            </a:r>
            <a:endParaRPr sz="1400"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38425"/>
            <a:ext cx="3909776" cy="291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6500" y="1152475"/>
            <a:ext cx="4375800" cy="26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INSTAGRAM DIRECT</a:t>
            </a:r>
            <a:endParaRPr sz="1400"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86250"/>
            <a:ext cx="8520600" cy="38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In December 2013, Instagram announced Instagram Direct, a feature that lets users interact through private messaging. Users who follow each other can send private messages with photos and videos, in contrast to the public-only requirement that was previously in place. When users receive a private message from someone they don't follow, the message is marked as pending and the user must accept to see it. Users can send a photo to a maximum of 15 people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7123150" y="741250"/>
            <a:ext cx="52068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525" y="2630500"/>
            <a:ext cx="4058775" cy="22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650" y="2720925"/>
            <a:ext cx="3663350" cy="206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INSTA STORIES</a:t>
            </a:r>
            <a:endParaRPr sz="1400"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In August 2016, Instagram launched Instagram Stories, a feature that allows users to take photos, add effects and layers, and add them to their Instagram story. Images uploaded to a user's story expire after 24 hours. The media noted the feature's similarities to </a:t>
            </a:r>
            <a:r>
              <a:rPr lang="en" sz="1400" u="sng">
                <a:solidFill>
                  <a:srgbClr val="0B0080"/>
                </a:solidFill>
                <a:highlight>
                  <a:srgbClr val="FFFFFF"/>
                </a:highlight>
                <a:hlinkClick r:id="rId3"/>
              </a:rPr>
              <a:t>Snapchat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. In November, Instagram added live video functionality to Instagram Stories, allowing users to broadcast themselves live, with the video disappearing immediately after ending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000" y="2603377"/>
            <a:ext cx="3551101" cy="216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225" y="2268925"/>
            <a:ext cx="2397724" cy="13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8118" y="3493143"/>
            <a:ext cx="3200025" cy="143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