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Pacifico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Milena Tasić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Pacific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4-01T14:38:13.873">
    <p:pos x="6000" y="0"/>
    <p:text>Рок је 30.4. :)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comments" Target="../comments/comment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</a:t>
            </a:r>
            <a:r>
              <a:rPr b="1" lang="en" sz="6000">
                <a:solidFill>
                  <a:srgbClr val="741B47"/>
                </a:solidFill>
                <a:latin typeface="Pacifico"/>
                <a:ea typeface="Pacifico"/>
                <a:cs typeface="Pacifico"/>
                <a:sym typeface="Pacifico"/>
              </a:rPr>
              <a:t>Main course</a:t>
            </a:r>
            <a:endParaRPr b="1" sz="6000">
              <a:solidFill>
                <a:srgbClr val="741B47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0" y="1413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Saving food is an integral part of the tradition and culture of a nation.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326045">
            <a:off x="5731910" y="2788453"/>
            <a:ext cx="2868078" cy="1789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927045">
            <a:off x="945551" y="2791528"/>
            <a:ext cx="2579974" cy="1833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696814">
            <a:off x="3584962" y="2870337"/>
            <a:ext cx="2117901" cy="141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Nutrition is a very complex process and creates what is called “national </a:t>
            </a: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cuisine</a:t>
            </a: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” which consists of: the selection of foods, their cultivation,preparation of </a:t>
            </a: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meals</a:t>
            </a: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 and the why it is served.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It is common to eat three times a day (breakfast, lunch and dinner)-with the remark that the cheapest and most frequent meal-lunch.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The food are mostly of plant and animal origin.The most important bread is made of wheat, barley, oats…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As the main course,the most common is meat in combination with some vegetables or sauces.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65926">
            <a:off x="6931356" y="162871"/>
            <a:ext cx="2035688" cy="1208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135151">
            <a:off x="342435" y="4149544"/>
            <a:ext cx="1457380" cy="969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