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3" name="Milena Tasić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04-01T14:21:32.605">
    <p:pos x="6000" y="0"/>
    <p:text>Под хитно ми јавите тему и ко ће шта да ради. :)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8-04-28T10:35:41.459">
    <p:pos x="6000" y="0"/>
    <p:text>lepo, ali ti se slabo vide slova. Možeš li nešto da uradiš?</p:text>
  </p:cm>
  <p:cm authorId="0" idx="3" dt="2018-04-28T10:35:41.459">
    <p:pos x="6000" y="100"/>
    <p:text>Izvini, lepse je bilo onako. Samo slova nekako da promenis boju ili boldujes...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Amazing Earth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2.xml"/><Relationship Id="rId4" Type="http://schemas.openxmlformats.org/officeDocument/2006/relationships/image" Target="../media/image3.png"/><Relationship Id="rId5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Jayavarman_II" TargetMode="External"/><Relationship Id="rId4" Type="http://schemas.openxmlformats.org/officeDocument/2006/relationships/hyperlink" Target="https://en.wikipedia.org/wiki/Chakravartin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98775"/>
            <a:ext cx="8520600" cy="22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Amazing Earth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7B7B7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1702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0B5394"/>
                </a:solidFill>
              </a:rPr>
              <a:t>Fallen Civilizations</a:t>
            </a:r>
            <a:endParaRPr b="1" i="1">
              <a:solidFill>
                <a:srgbClr val="0B5394"/>
              </a:solidFill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99600" y="1017725"/>
            <a:ext cx="8704800" cy="395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Many civilizations did not stand up to test of time,so I am going to talk about some of the most mysterious and unique of all.</a:t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rgbClr val="000000"/>
                </a:solidFill>
              </a:rPr>
              <a:t>Vincan culture </a:t>
            </a:r>
            <a:r>
              <a:rPr lang="en" sz="1200">
                <a:solidFill>
                  <a:srgbClr val="000000"/>
                </a:solidFill>
              </a:rPr>
              <a:t>is the oldest Neolithic culture in South-eastern Europe dated to 5500 years BC. Its </a:t>
            </a:r>
            <a:r>
              <a:rPr lang="en" sz="1200">
                <a:solidFill>
                  <a:srgbClr val="000000"/>
                </a:solidFill>
              </a:rPr>
              <a:t>influence</a:t>
            </a:r>
            <a:r>
              <a:rPr lang="en" sz="1200">
                <a:solidFill>
                  <a:srgbClr val="000000"/>
                </a:solidFill>
              </a:rPr>
              <a:t> is found mainly on territory of Serbia. Its people were first metallurgists in Europe. A</a:t>
            </a:r>
            <a:r>
              <a:rPr lang="en" sz="1200">
                <a:solidFill>
                  <a:srgbClr val="000000"/>
                </a:solidFill>
              </a:rPr>
              <a:t>rchaeologists</a:t>
            </a:r>
            <a:r>
              <a:rPr lang="en" sz="1200">
                <a:solidFill>
                  <a:srgbClr val="000000"/>
                </a:solidFill>
              </a:rPr>
              <a:t> found many sophisticated metal workshops that were possibly most </a:t>
            </a:r>
            <a:r>
              <a:rPr lang="en" sz="1200">
                <a:solidFill>
                  <a:srgbClr val="000000"/>
                </a:solidFill>
              </a:rPr>
              <a:t>advanced</a:t>
            </a:r>
            <a:r>
              <a:rPr lang="en" sz="1200">
                <a:solidFill>
                  <a:srgbClr val="000000"/>
                </a:solidFill>
              </a:rPr>
              <a:t> in the world.</a:t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F3F3F3"/>
              </a:solidFill>
            </a:endParaRPr>
          </a:p>
        </p:txBody>
      </p: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6438" y="234313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8000" y="2343150"/>
            <a:ext cx="1876972" cy="2373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469025" y="2343138"/>
            <a:ext cx="4477500" cy="25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First written words were found in south-western Bulgaria that was at that time populated by Vincans.The meaning of these symbols are still </a:t>
            </a:r>
            <a:r>
              <a:rPr lang="en" sz="1200"/>
              <a:t>unknown</a:t>
            </a:r>
            <a:r>
              <a:rPr lang="en" sz="1200"/>
              <a:t> but </a:t>
            </a:r>
            <a:r>
              <a:rPr lang="en" sz="1200"/>
              <a:t>archaeologists</a:t>
            </a:r>
            <a:r>
              <a:rPr lang="en" sz="1200"/>
              <a:t> are working on deciphering them.</a:t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once great civilization vanished from face of Earth around</a:t>
            </a:r>
            <a:endParaRPr sz="12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Year 4500 BC.Possibly they were integrated into Starcevo culture.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99999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229725" y="219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</a:rPr>
              <a:t>Khmer Empire</a:t>
            </a:r>
            <a:endParaRPr sz="1400">
              <a:solidFill>
                <a:srgbClr val="0000FF"/>
              </a:solidFill>
            </a:endParaRP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280950" y="926225"/>
            <a:ext cx="5323500" cy="4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Was </a:t>
            </a:r>
            <a:r>
              <a:rPr lang="en" sz="1200">
                <a:solidFill>
                  <a:srgbClr val="000000"/>
                </a:solidFill>
              </a:rPr>
              <a:t>powerful</a:t>
            </a:r>
            <a:r>
              <a:rPr lang="en" sz="1200">
                <a:solidFill>
                  <a:srgbClr val="000000"/>
                </a:solidFill>
              </a:rPr>
              <a:t> Hindu-</a:t>
            </a:r>
            <a:r>
              <a:rPr lang="en" sz="1200">
                <a:solidFill>
                  <a:srgbClr val="000000"/>
                </a:solidFill>
              </a:rPr>
              <a:t>Buddhist</a:t>
            </a:r>
            <a:r>
              <a:rPr lang="en" sz="1200">
                <a:solidFill>
                  <a:srgbClr val="000000"/>
                </a:solidFill>
              </a:rPr>
              <a:t> empire that </a:t>
            </a:r>
            <a:r>
              <a:rPr lang="en" sz="1200">
                <a:solidFill>
                  <a:srgbClr val="000000"/>
                </a:solidFill>
              </a:rPr>
              <a:t>occupied</a:t>
            </a:r>
            <a:r>
              <a:rPr lang="en" sz="1200">
                <a:solidFill>
                  <a:srgbClr val="000000"/>
                </a:solidFill>
              </a:rPr>
              <a:t> territory of Indochina.Angkor Vat is the </a:t>
            </a:r>
            <a:r>
              <a:rPr lang="en" sz="1200">
                <a:solidFill>
                  <a:srgbClr val="000000"/>
                </a:solidFill>
              </a:rPr>
              <a:t>monumental</a:t>
            </a:r>
            <a:r>
              <a:rPr lang="en" sz="1200">
                <a:solidFill>
                  <a:srgbClr val="000000"/>
                </a:solidFill>
              </a:rPr>
              <a:t> city built by this mighty civilization, its walls and tower that are still standing strong as ever are rising above 10 meters.</a:t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Khmer Empire was </a:t>
            </a:r>
            <a:r>
              <a:rPr lang="en" sz="1200">
                <a:solidFill>
                  <a:srgbClr val="000000"/>
                </a:solidFill>
              </a:rPr>
              <a:t>military power house,its only worthy rival at a time was powerful Chinese Tang Dynasty.</a:t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Khmer Emperors were also patrons of arts and religion.</a:t>
            </a:r>
            <a:r>
              <a:rPr lang="en" sz="1100">
                <a:solidFill>
                  <a:srgbClr val="000000"/>
                </a:solidFill>
              </a:rPr>
              <a:t>The beginning of the era of the Khmer Empire is conventionally dated to 802 AD. In this year, King</a:t>
            </a:r>
            <a:r>
              <a:rPr lang="en" sz="1100">
                <a:solidFill>
                  <a:srgbClr val="000000"/>
                </a:solidFill>
                <a:uFill>
                  <a:noFill/>
                </a:uFill>
                <a:hlinkClick r:id="rId3"/>
              </a:rPr>
              <a:t> </a:t>
            </a:r>
            <a:r>
              <a:rPr lang="en" sz="1100">
                <a:solidFill>
                  <a:srgbClr val="000000"/>
                </a:solidFill>
              </a:rPr>
              <a:t>Jayavarman II had himself declared</a:t>
            </a:r>
            <a:r>
              <a:rPr lang="en" sz="1100">
                <a:solidFill>
                  <a:srgbClr val="000000"/>
                </a:solidFill>
                <a:uFill>
                  <a:noFill/>
                </a:uFill>
                <a:hlinkClick r:id="rId4"/>
              </a:rPr>
              <a:t> </a:t>
            </a:r>
            <a:r>
              <a:rPr lang="en" sz="1100">
                <a:solidFill>
                  <a:srgbClr val="000000"/>
                </a:solidFill>
              </a:rPr>
              <a:t>chakravartin ("King of the world", or "King of kings")</a:t>
            </a:r>
            <a:endParaRPr sz="11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Its demise in 14th Century AD. were its eternal conflicts among princes of Khmer.Now when we depart to Cambodia we can see a magnificence of its architecture and art .</a:t>
            </a:r>
            <a:endParaRPr sz="11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0125" y="45075"/>
            <a:ext cx="2684900" cy="282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547" y="2890575"/>
            <a:ext cx="2184475" cy="2123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CCCCC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2028700" y="45450"/>
            <a:ext cx="4467300" cy="4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Hittites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37500" y="1178200"/>
            <a:ext cx="5661600" cy="33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</a:rPr>
              <a:t>The Hittites were an Ancient Anatolian people who found an empire </a:t>
            </a:r>
            <a:r>
              <a:rPr i="1" lang="en" sz="1400">
                <a:solidFill>
                  <a:srgbClr val="000000"/>
                </a:solidFill>
              </a:rPr>
              <a:t>centered</a:t>
            </a:r>
            <a:r>
              <a:rPr i="1" lang="en" sz="1400">
                <a:solidFill>
                  <a:srgbClr val="000000"/>
                </a:solidFill>
              </a:rPr>
              <a:t> on Hattusa around 1600 BC. </a:t>
            </a:r>
            <a:endParaRPr i="1" sz="14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</a:rPr>
              <a:t>Between the 15th and 13th centuries BC the Hittite Empire came into conflict with the Assyrian Empire and </a:t>
            </a:r>
            <a:r>
              <a:rPr i="1" lang="en" sz="1400">
                <a:solidFill>
                  <a:srgbClr val="000000"/>
                </a:solidFill>
              </a:rPr>
              <a:t>Egyptian</a:t>
            </a:r>
            <a:r>
              <a:rPr i="1" lang="en" sz="1400">
                <a:solidFill>
                  <a:srgbClr val="000000"/>
                </a:solidFill>
              </a:rPr>
              <a:t> Kingdom.</a:t>
            </a:r>
            <a:endParaRPr i="1" sz="14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1400">
                <a:solidFill>
                  <a:srgbClr val="000000"/>
                </a:solidFill>
              </a:rPr>
              <a:t>The </a:t>
            </a:r>
            <a:r>
              <a:rPr i="1" lang="en" sz="1400">
                <a:solidFill>
                  <a:srgbClr val="000000"/>
                </a:solidFill>
              </a:rPr>
              <a:t>Rosetta</a:t>
            </a:r>
            <a:r>
              <a:rPr i="1" lang="en" sz="1400">
                <a:solidFill>
                  <a:srgbClr val="000000"/>
                </a:solidFill>
              </a:rPr>
              <a:t> stone famous for helping </a:t>
            </a:r>
            <a:r>
              <a:rPr i="1" lang="en" sz="1400">
                <a:solidFill>
                  <a:srgbClr val="000000"/>
                </a:solidFill>
              </a:rPr>
              <a:t>Champollion</a:t>
            </a:r>
            <a:r>
              <a:rPr i="1" lang="en" sz="1400">
                <a:solidFill>
                  <a:srgbClr val="000000"/>
                </a:solidFill>
              </a:rPr>
              <a:t> </a:t>
            </a:r>
            <a:r>
              <a:rPr i="1" lang="en" sz="1400">
                <a:solidFill>
                  <a:srgbClr val="000000"/>
                </a:solidFill>
              </a:rPr>
              <a:t>deciphering Egyptian hieroglyphs was a peace treaty between Hittites and Egyptians.</a:t>
            </a:r>
            <a:endParaRPr i="1" sz="14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400">
                <a:solidFill>
                  <a:srgbClr val="000000"/>
                </a:solidFill>
              </a:rPr>
              <a:t>Hittites glory was demolished by so called Sea people that were marauding east mediterranean coast by the end of bronze age.  </a:t>
            </a:r>
            <a:r>
              <a:rPr i="1" lang="en" sz="1400">
                <a:solidFill>
                  <a:srgbClr val="000000"/>
                </a:solidFill>
              </a:rPr>
              <a:t> </a:t>
            </a:r>
            <a:endParaRPr i="1" sz="1400">
              <a:solidFill>
                <a:srgbClr val="000000"/>
              </a:solidFill>
            </a:endParaRP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6575" y="536850"/>
            <a:ext cx="3500325" cy="220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6000" y="2745950"/>
            <a:ext cx="2428875" cy="242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