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Nunito"/>
      <p:regular r:id="rId22"/>
      <p:bold r:id="rId23"/>
      <p:italic r:id="rId24"/>
      <p:boldItalic r:id="rId25"/>
    </p:embeddedFont>
    <p:embeddedFont>
      <p:font typeface="Maven Pro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Milena Tasić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Nunito-regular.fntdata"/><Relationship Id="rId21" Type="http://schemas.openxmlformats.org/officeDocument/2006/relationships/slide" Target="slides/slide15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MavenPro-regular.fntdata"/><Relationship Id="rId25" Type="http://schemas.openxmlformats.org/officeDocument/2006/relationships/font" Target="fonts/Nunito-boldItalic.fntdata"/><Relationship Id="rId27" Type="http://schemas.openxmlformats.org/officeDocument/2006/relationships/font" Target="fonts/MavenPr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4-23T20:10:42.808">
    <p:pos x="6000" y="0"/>
    <p:text>language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8-04-23T20:11:13.643">
    <p:pos x="6000" y="0"/>
    <p:text>Ukrasi?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2.xml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513" y="152400"/>
            <a:ext cx="735698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575" y="70025"/>
            <a:ext cx="673683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000" y="152400"/>
            <a:ext cx="68024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3283825" y="2554100"/>
            <a:ext cx="67794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350" y="0"/>
            <a:ext cx="7827075" cy="508465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1129925" y="1718425"/>
            <a:ext cx="67794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438" y="64950"/>
            <a:ext cx="77211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25" y="70625"/>
            <a:ext cx="7991825" cy="499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